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7" r:id="rId12"/>
    <p:sldId id="266" r:id="rId13"/>
  </p:sldIdLst>
  <p:sldSz cx="9144000" cy="5143500" type="screen16x9"/>
  <p:notesSz cx="6858000" cy="9144000"/>
  <p:embeddedFontLst>
    <p:embeddedFont>
      <p:font typeface="Nunito" panose="020B060402020202020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Shape 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Shape 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Shape 18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Shape 1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Shape 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Shape 26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Shape 2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Shape 30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Shape 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Shape 1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Shape 11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Shape 1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Shape 119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Shape 4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Shape 4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Shape 4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Shape 8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Shape 8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Shape 8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Shape 89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Shape 9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m/pubmed/1455739/" TargetMode="External"/><Relationship Id="rId7" Type="http://schemas.openxmlformats.org/officeDocument/2006/relationships/hyperlink" Target="https://www.usability.gov/how-to-and-tools/methods/eye-tracking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cbi.nlm.nih.gov/m/pubmed/9532965/?i=2&amp;from=/2017572/related" TargetMode="External"/><Relationship Id="rId5" Type="http://schemas.openxmlformats.org/officeDocument/2006/relationships/hyperlink" Target="https://www.scientificamerican.com/article/eye-tracking-software-may-reveal-autism-and-other-brain-disorders/" TargetMode="External"/><Relationship Id="rId4" Type="http://schemas.openxmlformats.org/officeDocument/2006/relationships/hyperlink" Target="https://www.sciencedirect.com/science/article/pii/S004269890700193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hitbhaskar/face_liveliness_detectio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094900" y="1822825"/>
            <a:ext cx="69387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Novel Method for Liveliness Detection Using a Dynamically Changing UI and Gaze Tracking</a:t>
            </a:r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1777275" y="3806733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By Team Pure Regression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49D731-CF3C-4843-BACE-E4B0714961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44994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35A8E-FA83-43CA-ADDC-1EA0A5957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Demo</a:t>
            </a:r>
          </a:p>
        </p:txBody>
      </p:sp>
      <p:pic>
        <p:nvPicPr>
          <p:cNvPr id="4" name="Liveliness detection">
            <a:hlinkClick r:id="" action="ppaction://media"/>
            <a:extLst>
              <a:ext uri="{FF2B5EF4-FFF2-40B4-BE49-F238E27FC236}">
                <a16:creationId xmlns:a16="http://schemas.microsoft.com/office/drawing/2014/main" id="{E9F685BF-E258-45A6-9D94-7DD800E752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24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819150" y="180020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Scalable and Fast Server Scripts (High Loads)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Improve performance by dynamic video stabilization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Model more complex gaze patterns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Gaze prediction to enable auto learning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8953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Livelines  detection is a well researched field and is extremely important for security.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With the increasing number of crimes, liveliness detection has become an unsaid necessity.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Non-intrusive methods of detection are not 100% effective many reasons such as lighting, etc that affect camera feed.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Intrusive methods of liveliness detection are expensive and hard to setup.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There is a need to increase the accuracy of detection without compromising on the user’s experience of the system.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</a:t>
            </a:r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human eye is adept at tracking motion of objects.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Similar to real life, the eyes try to track different motions while looking at a screen.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user’s responses to the animations/changes on screen act as a measure of liveliness.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Additionally, if the animations/changes occur randomly without a fixed pattern it will be almost impossible to impersonate correct reactions.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And if the animations/changes are done in a correct way, although intrusive, will feel smooth and non-obstructive to the user.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Thus we are building a dynamically  changing interface and an gaze tracking algorithm which can understand the liveliness of a person based on his eye’s responses to the UI, without compromising on the usability of the UI itself.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- Background Research</a:t>
            </a:r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saccade is a quick, simultaneous movement of both eyes between two or more phases of fixation in the same direction.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Humans and many animals do not look at a scene in fixed steadiness; instead, the eyes move around, locating interesting parts of the scene and building up a mental, three-dimensional 'map' corresponding to the scene.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Saccades may rotate the eyes in any direction to relocate gaze direction (the direction of sight that corresponds to the fovea), but normally saccades do not rotate the eyes torsionally.</a:t>
            </a:r>
            <a:endParaRPr/>
          </a:p>
          <a:p>
            <a: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noticed the same phenomenon occurring while users were looking at a screen (phone/monitor).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- Dynamic UI</a:t>
            </a:r>
            <a:endParaRPr/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Fast/sudden motion/changes on the UI aren’t necessary.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UI can make use of animations and smooth transitions to grab user attention.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UI animates common on screen elements so that the user is not alienated by it.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Elements such as loading bars, drop downs, touch animations, screen transitions etc can be utilized for this purpose.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generic all encompassing framework can be built to manage the dynamic state of the UI.</a:t>
            </a:r>
            <a:endParaRPr/>
          </a:p>
          <a:p>
            <a: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Currently the UI uses basic elements to grab user attention.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- Gaze Tracking</a:t>
            </a:r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aim to develop a complete gaze tracking algorithm.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Currently though we have developed an iris tracking algorithm which can predict the overall motion vector for users eyes.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Haar cascade classifiers were used for this purpose.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Further image registration to compensate for face motion (when phone/user is not stationary) was carried out which gives acceptable results.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aim to further predict the user gaze by taking camera position as reference in a virtual 3d space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- Liveliness Detection</a:t>
            </a:r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Once we get the trail of users gaze through the video clip using gaze tracking, we co-relate it with the dynamic changes made in the UI for that session.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use the correctness in the 2 patterns to classify between a live and fake user.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this currently thresholding on motion vector values is used.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Later, we aim to utilize collected video feeds from actual mobile applications and train a binary classifier for prediction.</a:t>
            </a:r>
            <a:endParaRPr/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Also additional checks for non human like motion have been created.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98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https://www.ncbi.nlm.nih.gov/m/pubmed/1455739/</a:t>
            </a:r>
            <a:r>
              <a:rPr lang="en">
                <a:solidFill>
                  <a:srgbClr val="000000"/>
                </a:solidFill>
              </a:rPr>
              <a:t>   [Saccadic eye movement]</a:t>
            </a:r>
            <a:endParaRPr sz="1100" u="sng">
              <a:solidFill>
                <a:schemeClr val="hlink"/>
              </a:solidFill>
              <a:hlinkClick r:id="rId3"/>
            </a:endParaRPr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https://www.sciencedirect.com/science/article/pii/S004269890700193</a:t>
            </a:r>
            <a:r>
              <a:rPr lang="en"/>
              <a:t>9  [Eye movements on rapid stimulus]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  <a:hlinkClick r:id="rId4"/>
            </a:endParaRPr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https://www.scientificamerican.com/article/eye-tracking-software-may-reveal-autism-and-other-brain-disorders/</a:t>
            </a:r>
            <a:br>
              <a:rPr lang="en"/>
            </a:br>
            <a:r>
              <a:rPr lang="en"/>
              <a:t>[Medical use of eye tracking]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https://www.ncbi.nlm.nih.gov/m/pubmed/9532965/?i=2&amp;from=/2017572/related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[</a:t>
            </a:r>
            <a:r>
              <a:rPr lang="en"/>
              <a:t>Effects of intermittent illumination]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https://www.usability.gov/how-to-and-tools/methods/eye-tracking.html</a:t>
            </a:r>
            <a:r>
              <a:rPr lang="en">
                <a:solidFill>
                  <a:srgbClr val="000000"/>
                </a:solidFill>
              </a:rPr>
              <a:t>   [Eye tracking used for understanding user engagement on websites]</a:t>
            </a:r>
            <a:endParaRPr>
              <a:solidFill>
                <a:srgbClr val="000000"/>
              </a:solidFill>
            </a:endParaRPr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>
                <a:solidFill>
                  <a:srgbClr val="000000"/>
                </a:solidFill>
              </a:rPr>
              <a:t>Saccade landing point selection and the competition account of  pro- and antisaccade generation: The involvement of visual attention – A review by ÁRNI KRISTJÁNSSON</a:t>
            </a:r>
            <a:endParaRPr>
              <a:solidFill>
                <a:srgbClr val="000000"/>
              </a:solidFill>
            </a:endParaRPr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>
                <a:solidFill>
                  <a:srgbClr val="000000"/>
                </a:solidFill>
              </a:rPr>
              <a:t>SearchGazer: Webcam Eye Tracking for Remote Studies of Web Search by A Papoutsaki</a:t>
            </a:r>
            <a:endParaRPr>
              <a:solidFill>
                <a:srgbClr val="000000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Status</a:t>
            </a:r>
            <a:endParaRPr/>
          </a:p>
        </p:txBody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Completed:</a:t>
            </a:r>
            <a:endParaRPr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Basic </a:t>
            </a:r>
            <a:r>
              <a:rPr lang="en" b="1"/>
              <a:t>android</a:t>
            </a:r>
            <a:r>
              <a:rPr lang="en"/>
              <a:t> app with dynamically flashing UI elements and file transfer to cloud.</a:t>
            </a:r>
            <a:endParaRPr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Server side code in </a:t>
            </a:r>
            <a:r>
              <a:rPr lang="en" b="1"/>
              <a:t>NodeJS</a:t>
            </a:r>
            <a:r>
              <a:rPr lang="en"/>
              <a:t> to manage connections (HTTP and Web sockets) and initiate image processing.</a:t>
            </a:r>
            <a:endParaRPr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b="1"/>
              <a:t>Python</a:t>
            </a:r>
            <a:r>
              <a:rPr lang="en"/>
              <a:t> script using </a:t>
            </a:r>
            <a:r>
              <a:rPr lang="en" b="1"/>
              <a:t>OpenCV </a:t>
            </a:r>
            <a:r>
              <a:rPr lang="en"/>
              <a:t>for iris tracking and liveliness detection.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Resource Links</a:t>
            </a:r>
            <a:endParaRPr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Github repo [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https://github.com/rohitbhaskar/face_liveliness_detectio</a:t>
            </a:r>
            <a:r>
              <a:rPr lang="en"/>
              <a:t>n]</a:t>
            </a:r>
            <a:endParaRPr/>
          </a:p>
          <a:p>
            <a: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All codes</a:t>
            </a:r>
            <a:endParaRPr/>
          </a:p>
          <a:p>
            <a: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Readme for installation instructions</a:t>
            </a:r>
            <a:endParaRPr/>
          </a:p>
          <a:p>
            <a: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Demo video and presentation slides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802</Words>
  <Application>Microsoft Office PowerPoint</Application>
  <PresentationFormat>On-screen Show (16:9)</PresentationFormat>
  <Paragraphs>67</Paragraphs>
  <Slides>12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Nunito</vt:lpstr>
      <vt:lpstr>Calibri</vt:lpstr>
      <vt:lpstr>Shift</vt:lpstr>
      <vt:lpstr>Novel Method for Liveliness Detection Using a Dynamically Changing UI and Gaze Tracking</vt:lpstr>
      <vt:lpstr>WHY</vt:lpstr>
      <vt:lpstr>WHAT</vt:lpstr>
      <vt:lpstr>HOW - Background Research</vt:lpstr>
      <vt:lpstr>HOW - Dynamic UI</vt:lpstr>
      <vt:lpstr>HOW - Gaze Tracking</vt:lpstr>
      <vt:lpstr>HOW - Liveliness Detection</vt:lpstr>
      <vt:lpstr>Research</vt:lpstr>
      <vt:lpstr>Current Status</vt:lpstr>
      <vt:lpstr>Demo</vt:lpstr>
      <vt:lpstr>Demo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Novel Method for Liveliness Detection Using a Dynamically Changing UI and Gaze Tracking</dc:title>
  <cp:lastModifiedBy>Tanay Shah</cp:lastModifiedBy>
  <cp:revision>1</cp:revision>
  <dcterms:modified xsi:type="dcterms:W3CDTF">2018-04-25T17:48:58Z</dcterms:modified>
</cp:coreProperties>
</file>